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567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1B91-A580-41BE-8DD7-B90A0B51BB67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3AA-DC2F-47E9-B7F2-4CB95189F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039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1B91-A580-41BE-8DD7-B90A0B51BB67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3AA-DC2F-47E9-B7F2-4CB95189F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9860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1B91-A580-41BE-8DD7-B90A0B51BB67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3AA-DC2F-47E9-B7F2-4CB95189F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58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1B91-A580-41BE-8DD7-B90A0B51BB67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3AA-DC2F-47E9-B7F2-4CB95189F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7694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1B91-A580-41BE-8DD7-B90A0B51BB67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3AA-DC2F-47E9-B7F2-4CB95189F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6414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1B91-A580-41BE-8DD7-B90A0B51BB67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3AA-DC2F-47E9-B7F2-4CB95189F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785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1B91-A580-41BE-8DD7-B90A0B51BB67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3AA-DC2F-47E9-B7F2-4CB95189F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0315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1B91-A580-41BE-8DD7-B90A0B51BB67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3AA-DC2F-47E9-B7F2-4CB95189F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8004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1B91-A580-41BE-8DD7-B90A0B51BB67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3AA-DC2F-47E9-B7F2-4CB95189F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327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1B91-A580-41BE-8DD7-B90A0B51BB67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3AA-DC2F-47E9-B7F2-4CB95189F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097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1B91-A580-41BE-8DD7-B90A0B51BB67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23AA-DC2F-47E9-B7F2-4CB95189F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6832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A1B91-A580-41BE-8DD7-B90A0B51BB67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823AA-DC2F-47E9-B7F2-4CB95189F3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1719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 descr="persbes"/>
          <p:cNvPicPr>
            <a:picLocks noChangeAspect="1" noChangeArrowheads="1"/>
          </p:cNvPicPr>
          <p:nvPr/>
        </p:nvPicPr>
        <p:blipFill>
          <a:blip r:embed="rId2">
            <a:lum bright="-12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71438"/>
            <a:ext cx="9144000" cy="692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9854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Diavoorstelling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>AOC Oost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Wilfred Wiggers</dc:creator>
  <cp:lastModifiedBy>Wilfred Wiggers</cp:lastModifiedBy>
  <cp:revision>1</cp:revision>
  <cp:lastPrinted>2013-02-07T14:39:19Z</cp:lastPrinted>
  <dcterms:created xsi:type="dcterms:W3CDTF">2013-02-07T14:39:06Z</dcterms:created>
  <dcterms:modified xsi:type="dcterms:W3CDTF">2013-02-07T14:42:13Z</dcterms:modified>
</cp:coreProperties>
</file>